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4E20DAB-23E6-4613-94A2-5C325A92ADF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0075022-1B84-4E21-915C-E017E4C4651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161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0DAB-23E6-4613-94A2-5C325A92ADF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5022-1B84-4E21-915C-E017E4C4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98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0DAB-23E6-4613-94A2-5C325A92ADF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5022-1B84-4E21-915C-E017E4C4651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101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0DAB-23E6-4613-94A2-5C325A92ADF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5022-1B84-4E21-915C-E017E4C4651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585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0DAB-23E6-4613-94A2-5C325A92ADF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5022-1B84-4E21-915C-E017E4C4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34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0DAB-23E6-4613-94A2-5C325A92ADF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5022-1B84-4E21-915C-E017E4C4651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925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0DAB-23E6-4613-94A2-5C325A92ADF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5022-1B84-4E21-915C-E017E4C4651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296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0DAB-23E6-4613-94A2-5C325A92ADF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5022-1B84-4E21-915C-E017E4C4651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725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0DAB-23E6-4613-94A2-5C325A92ADF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5022-1B84-4E21-915C-E017E4C4651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612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0DAB-23E6-4613-94A2-5C325A92ADF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5022-1B84-4E21-915C-E017E4C4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92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0DAB-23E6-4613-94A2-5C325A92ADF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5022-1B84-4E21-915C-E017E4C4651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37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0DAB-23E6-4613-94A2-5C325A92ADF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5022-1B84-4E21-915C-E017E4C4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13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0DAB-23E6-4613-94A2-5C325A92ADF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5022-1B84-4E21-915C-E017E4C46516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924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0DAB-23E6-4613-94A2-5C325A92ADF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5022-1B84-4E21-915C-E017E4C4651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356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0DAB-23E6-4613-94A2-5C325A92ADF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5022-1B84-4E21-915C-E017E4C4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3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0DAB-23E6-4613-94A2-5C325A92ADF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5022-1B84-4E21-915C-E017E4C4651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514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0DAB-23E6-4613-94A2-5C325A92ADF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5022-1B84-4E21-915C-E017E4C4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1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lasticWrap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4E20DAB-23E6-4613-94A2-5C325A92ADF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0075022-1B84-4E21-915C-E017E4C4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9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YwzjH_iJrTo" TargetMode="External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" Type="http://schemas.openxmlformats.org/officeDocument/2006/relationships/hyperlink" Target="https://youtu.be/iZCJyaF7cR0" TargetMode="External"/><Relationship Id="rId21" Type="http://schemas.openxmlformats.org/officeDocument/2006/relationships/hyperlink" Target="https://youtu.be/x807Dgz6WxM" TargetMode="External"/><Relationship Id="rId7" Type="http://schemas.openxmlformats.org/officeDocument/2006/relationships/image" Target="../media/image9.png"/><Relationship Id="rId12" Type="http://schemas.openxmlformats.org/officeDocument/2006/relationships/hyperlink" Target="https://youtu.be/OqeCgHPPVN8" TargetMode="External"/><Relationship Id="rId17" Type="http://schemas.openxmlformats.org/officeDocument/2006/relationships/image" Target="../media/image14.png"/><Relationship Id="rId25" Type="http://schemas.openxmlformats.org/officeDocument/2006/relationships/hyperlink" Target="https://youtu.be/ccD5JUyBP-8" TargetMode="External"/><Relationship Id="rId2" Type="http://schemas.openxmlformats.org/officeDocument/2006/relationships/image" Target="../media/image6.png"/><Relationship Id="rId16" Type="http://schemas.openxmlformats.org/officeDocument/2006/relationships/hyperlink" Target="https://youtu.be/tNded4pmomY" TargetMode="External"/><Relationship Id="rId20" Type="http://schemas.openxmlformats.org/officeDocument/2006/relationships/image" Target="../media/image16.png"/><Relationship Id="rId29" Type="http://schemas.openxmlformats.org/officeDocument/2006/relationships/hyperlink" Target="https://youtu.be/pe5XitiX6_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6WJrzGoaWQk" TargetMode="External"/><Relationship Id="rId11" Type="http://schemas.openxmlformats.org/officeDocument/2006/relationships/image" Target="../media/image11.png"/><Relationship Id="rId24" Type="http://schemas.openxmlformats.org/officeDocument/2006/relationships/image" Target="../media/image18.png"/><Relationship Id="rId5" Type="http://schemas.openxmlformats.org/officeDocument/2006/relationships/image" Target="../media/image8.jpg"/><Relationship Id="rId15" Type="http://schemas.openxmlformats.org/officeDocument/2006/relationships/image" Target="../media/image13.png"/><Relationship Id="rId23" Type="http://schemas.openxmlformats.org/officeDocument/2006/relationships/hyperlink" Target="https://youtu.be/aXZcYPJYxMk" TargetMode="External"/><Relationship Id="rId28" Type="http://schemas.openxmlformats.org/officeDocument/2006/relationships/image" Target="../media/image20.png"/><Relationship Id="rId10" Type="http://schemas.openxmlformats.org/officeDocument/2006/relationships/hyperlink" Target="https://youtu.be/MbMkMc1cSzQ" TargetMode="External"/><Relationship Id="rId19" Type="http://schemas.openxmlformats.org/officeDocument/2006/relationships/hyperlink" Target="https://youtu.be/v1j9IVRqWeE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hyperlink" Target="https://youtu.be/i6r7Shv26kY" TargetMode="External"/><Relationship Id="rId22" Type="http://schemas.openxmlformats.org/officeDocument/2006/relationships/image" Target="../media/image17.png"/><Relationship Id="rId27" Type="http://schemas.openxmlformats.org/officeDocument/2006/relationships/hyperlink" Target="https://youtu.be/9uASmtf7gT4" TargetMode="External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ee illustration: Interior, Formal, Room, &lt;strong&gt;Wall&lt;/strong&gt;, &lt;strong&gt;Floor&lt;/strong&gt;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455" y="-456779"/>
            <a:ext cx="12434455" cy="7342043"/>
          </a:xfrm>
          <a:prstGeom prst="rect">
            <a:avLst/>
          </a:prstGeom>
        </p:spPr>
      </p:pic>
      <p:pic>
        <p:nvPicPr>
          <p:cNvPr id="9" name="Picture 8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013" y="2177088"/>
            <a:ext cx="1752981" cy="2042897"/>
          </a:xfrm>
          <a:prstGeom prst="rect">
            <a:avLst/>
          </a:prstGeom>
        </p:spPr>
      </p:pic>
      <p:pic>
        <p:nvPicPr>
          <p:cNvPr id="11" name="Picture 10" descr="File:Sxx.jpg - Wikimedia Common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27" y="-403716"/>
            <a:ext cx="10058400" cy="2317707"/>
          </a:xfrm>
          <a:prstGeom prst="rect">
            <a:avLst/>
          </a:prstGeom>
        </p:spPr>
      </p:pic>
      <p:pic>
        <p:nvPicPr>
          <p:cNvPr id="3" name="Picture 2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8307" y="3187961"/>
            <a:ext cx="2383743" cy="1999661"/>
          </a:xfrm>
          <a:prstGeom prst="rect">
            <a:avLst/>
          </a:prstGeom>
        </p:spPr>
      </p:pic>
      <p:pic>
        <p:nvPicPr>
          <p:cNvPr id="4" name="Picture 3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1457" y="1320909"/>
            <a:ext cx="1644465" cy="2055581"/>
          </a:xfrm>
          <a:prstGeom prst="rect">
            <a:avLst/>
          </a:prstGeom>
        </p:spPr>
      </p:pic>
      <p:pic>
        <p:nvPicPr>
          <p:cNvPr id="7" name="Picture 6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95416" y="4878768"/>
            <a:ext cx="1328714" cy="1660893"/>
          </a:xfrm>
          <a:prstGeom prst="rect">
            <a:avLst/>
          </a:prstGeom>
        </p:spPr>
      </p:pic>
      <p:pic>
        <p:nvPicPr>
          <p:cNvPr id="13" name="Picture 12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45737" y="1562414"/>
            <a:ext cx="1734098" cy="1727162"/>
          </a:xfrm>
          <a:prstGeom prst="rect">
            <a:avLst/>
          </a:prstGeom>
        </p:spPr>
      </p:pic>
      <p:pic>
        <p:nvPicPr>
          <p:cNvPr id="15" name="Picture 14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85680" y="3556702"/>
            <a:ext cx="1769433" cy="1816259"/>
          </a:xfrm>
          <a:prstGeom prst="rect">
            <a:avLst/>
          </a:prstGeom>
        </p:spPr>
      </p:pic>
      <p:pic>
        <p:nvPicPr>
          <p:cNvPr id="16" name="Picture 15">
            <a:hlinkClick r:id="rId16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22602" y="3477006"/>
            <a:ext cx="1215118" cy="12151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04700" y="2802914"/>
            <a:ext cx="1244017" cy="1899956"/>
          </a:xfrm>
          <a:prstGeom prst="rect">
            <a:avLst/>
          </a:prstGeom>
        </p:spPr>
      </p:pic>
      <p:pic>
        <p:nvPicPr>
          <p:cNvPr id="21" name="Picture 20">
            <a:hlinkClick r:id="rId19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34382" y="5128477"/>
            <a:ext cx="1974954" cy="1411184"/>
          </a:xfrm>
          <a:prstGeom prst="rect">
            <a:avLst/>
          </a:prstGeom>
        </p:spPr>
      </p:pic>
      <p:pic>
        <p:nvPicPr>
          <p:cNvPr id="24" name="Picture 23">
            <a:hlinkClick r:id="rId21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4614" y="5507228"/>
            <a:ext cx="1186023" cy="1188086"/>
          </a:xfrm>
          <a:prstGeom prst="rect">
            <a:avLst/>
          </a:prstGeom>
        </p:spPr>
      </p:pic>
      <p:pic>
        <p:nvPicPr>
          <p:cNvPr id="25" name="Picture 24">
            <a:hlinkClick r:id="rId23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50" y="1890562"/>
            <a:ext cx="1122981" cy="1220632"/>
          </a:xfrm>
          <a:prstGeom prst="rect">
            <a:avLst/>
          </a:prstGeom>
        </p:spPr>
      </p:pic>
      <p:pic>
        <p:nvPicPr>
          <p:cNvPr id="27" name="Picture 26">
            <a:hlinkClick r:id="rId25"/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818303" y="5339374"/>
            <a:ext cx="978007" cy="1141809"/>
          </a:xfrm>
          <a:prstGeom prst="rect">
            <a:avLst/>
          </a:prstGeom>
        </p:spPr>
      </p:pic>
      <p:pic>
        <p:nvPicPr>
          <p:cNvPr id="28" name="Picture 27">
            <a:hlinkClick r:id="rId27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816487" y="5329314"/>
            <a:ext cx="1066311" cy="1336888"/>
          </a:xfrm>
          <a:prstGeom prst="rect">
            <a:avLst/>
          </a:prstGeom>
        </p:spPr>
      </p:pic>
      <p:pic>
        <p:nvPicPr>
          <p:cNvPr id="30" name="Picture 29">
            <a:hlinkClick r:id="rId29"/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555953" y="1873970"/>
            <a:ext cx="1221540" cy="122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6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AA49DDD79D1342B5A5553FF90A2DE5" ma:contentTypeVersion="13" ma:contentTypeDescription="Create a new document." ma:contentTypeScope="" ma:versionID="ccf5be3922b98cb667ea70603dc801de">
  <xsd:schema xmlns:xsd="http://www.w3.org/2001/XMLSchema" xmlns:xs="http://www.w3.org/2001/XMLSchema" xmlns:p="http://schemas.microsoft.com/office/2006/metadata/properties" xmlns:ns3="5035ea97-2ffa-4518-a1ee-99ecb5f271a5" xmlns:ns4="615fd50b-f5fe-41e4-b962-ca05a4d07c05" targetNamespace="http://schemas.microsoft.com/office/2006/metadata/properties" ma:root="true" ma:fieldsID="7a2d5235f4472b28570b5d238e99f8f2" ns3:_="" ns4:_="">
    <xsd:import namespace="5035ea97-2ffa-4518-a1ee-99ecb5f271a5"/>
    <xsd:import namespace="615fd50b-f5fe-41e4-b962-ca05a4d07c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35ea97-2ffa-4518-a1ee-99ecb5f271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5fd50b-f5fe-41e4-b962-ca05a4d07c0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8BCC53-5BC2-4674-AE90-A55706787A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AC5853-817D-4ECB-9F51-F1AB33D33A7C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5035ea97-2ffa-4518-a1ee-99ecb5f271a5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615fd50b-f5fe-41e4-b962-ca05a4d07c0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184669D-5EEA-4F51-9CCF-0107C3E631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35ea97-2ffa-4518-a1ee-99ecb5f271a5"/>
    <ds:schemaRef ds:uri="615fd50b-f5fe-41e4-b962-ca05a4d07c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23940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Garamond</vt:lpstr>
      <vt:lpstr>Organic</vt:lpstr>
      <vt:lpstr>PowerPoint Presentation</vt:lpstr>
    </vt:vector>
  </TitlesOfParts>
  <Company>St. Louis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Tate, Sheronda N.</dc:creator>
  <cp:lastModifiedBy>Tate, Sheronda N.</cp:lastModifiedBy>
  <cp:revision>46</cp:revision>
  <dcterms:created xsi:type="dcterms:W3CDTF">2020-08-20T18:41:33Z</dcterms:created>
  <dcterms:modified xsi:type="dcterms:W3CDTF">2021-10-14T16:20:30Z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0x0101009AAA49DDD79D1342B5A5553FF90A2DE5</vt:lpwstr>
  </property>
</Properties>
</file>